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4" r:id="rId3"/>
    <p:sldId id="295" r:id="rId4"/>
    <p:sldId id="296" r:id="rId5"/>
    <p:sldId id="274" r:id="rId6"/>
    <p:sldId id="275" r:id="rId7"/>
    <p:sldId id="260" r:id="rId8"/>
    <p:sldId id="259" r:id="rId9"/>
    <p:sldId id="299" r:id="rId10"/>
    <p:sldId id="258" r:id="rId11"/>
    <p:sldId id="300" r:id="rId12"/>
    <p:sldId id="301" r:id="rId13"/>
    <p:sldId id="261" r:id="rId14"/>
    <p:sldId id="262" r:id="rId15"/>
    <p:sldId id="263" r:id="rId16"/>
    <p:sldId id="276" r:id="rId17"/>
    <p:sldId id="297" r:id="rId18"/>
    <p:sldId id="298" r:id="rId19"/>
    <p:sldId id="293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6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로그인" id="{9958A7F3-FE88-4865-9A1E-39C00E77ED0B}">
          <p14:sldIdLst>
            <p14:sldId id="257"/>
            <p14:sldId id="294"/>
            <p14:sldId id="295"/>
            <p14:sldId id="296"/>
            <p14:sldId id="274"/>
            <p14:sldId id="275"/>
          </p14:sldIdLst>
        </p14:section>
        <p14:section name="기타" id="{C7EF611D-606E-4291-95D5-ED7EE4827E82}">
          <p14:sldIdLst>
            <p14:sldId id="260"/>
            <p14:sldId id="259"/>
            <p14:sldId id="299"/>
            <p14:sldId id="258"/>
            <p14:sldId id="300"/>
            <p14:sldId id="301"/>
          </p14:sldIdLst>
        </p14:section>
        <p14:section name="현재학기제" id="{0B0313E6-1F0B-41A2-9738-21A6F8E3723C}">
          <p14:sldIdLst>
            <p14:sldId id="261"/>
            <p14:sldId id="262"/>
            <p14:sldId id="263"/>
            <p14:sldId id="276"/>
          </p14:sldIdLst>
        </p14:section>
        <p14:section name="프로필" id="{ACCE0E38-F243-4318-9EC9-CA67A29BD950}">
          <p14:sldIdLst>
            <p14:sldId id="297"/>
            <p14:sldId id="298"/>
          </p14:sldIdLst>
        </p14:section>
        <p14:section name="보드" id="{B2CCE79E-A0B2-48CE-885F-74EF7FB745CA}">
          <p14:sldIdLst>
            <p14:sldId id="293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서브젝트" id="{9278B4A1-3D67-4DA8-8909-B148D3CA4228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3:47:42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24575,'2607'0'0,"-2557"0"0,-1-2 0,1-2 0,-1-3 0,0-1 0,50-16 0,-13 0-1365,-49 17-5461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3:47:4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1355 1 24575,'-16'13'0,"0"0"0,-20 12 0,-16 12 0,-69 60 0,-183 137 0,164-142 0,92-64 0,2 1 0,2 3 0,1 2 0,-44 43 0,-44 50 0,109-109 0,-1-1 0,0 0 0,-1-2 0,-36 15 0,45-23 0,0 0 0,-24 17 0,34-20 0,1-1 0,0 1 0,0 0 0,0 0 0,0 0 0,0 0 0,1 1 0,-1 0 0,1-1 0,1 1 0,-4 7 0,6-10 0,-1-1 0,1 1 0,-1-1 0,1 1 0,0-1 0,0 1 0,0-1 0,0 1 0,0-1 0,0 1 0,0-1 0,0 1 0,1-1 0,-1 1 0,0-1 0,1 1 0,0-1 0,-1 1 0,1-1 0,0 0 0,0 1 0,-1-1 0,1 0 0,0 0 0,0 0 0,0 1 0,1-1 0,-1 0 0,0 0 0,0-1 0,1 1 0,-1 0 0,0 0 0,1-1 0,-1 1 0,1 0 0,-1-1 0,2 1 0,10 3 0,0 0 0,0-1 0,23 3 0,-13-3 0,159 32 0,130 30 0,-265-49 0,-1 2 0,-1 2 0,-1 2 0,76 51 0,13 6 0,-96-56 67,57 44-1,0 2-1564,-52-43-5328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35B55-82E4-1D1B-5649-188B819D5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123C9D-B6A0-8AE6-874C-9E3CE5483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23162-51AD-1ECE-ED01-1E18194CC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041C8-257B-2EBA-5AD8-D8245CE0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96580-20E7-6120-F1A3-06F1CCF6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7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D6642-F57E-49DB-F00C-45373D56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9A8EE-7A7F-CF38-617A-B8468A491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04709-DCB0-4CAC-47C2-CC52A095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29F7E-6ABC-1CEB-CB60-B6FAE125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0701A-AD65-9483-A8D6-7DDCD46E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69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582920-CC91-AAE6-68DE-35402D267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94AAB3-8DE9-9040-A192-B4FFD0BE8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F2882-51B0-05BF-D355-BBC99BA1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078B6-E798-6D07-36CD-0597EE63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293CA-ED37-CF35-1F45-40608364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3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7B842-7FEB-F0EA-B75D-A7045A8D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99E26-D7B3-BB07-3075-79F6C616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335BEA-1187-2FFF-9CAA-878C7F61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271B-A224-17A5-66AF-01D25CB7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A3530C-574A-1895-AC42-EF7B4E1B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2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C1F29-B6F9-AD3E-2411-A1960314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122429-EEC5-5204-18D2-564345B89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AE898-F550-2C1C-FE41-773E7B26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227D1-933F-A11F-5CC9-DBC6BE2D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289308-D9FF-47F0-359F-16E1D7F2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63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795F3-0C00-8679-EDAA-7D0E1971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51075-7D15-678F-6D99-305CB39BD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A546E3-4C23-CAB6-913A-D0785E0CA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D88D05-CBBE-08F9-765B-233A8627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AD8600-3991-F628-B394-2466A3DC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1F7C88-7946-F001-2825-55724FD1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77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28EC1-79D6-1F87-A067-1513864E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117B0-FD55-A1D0-B7D0-C4777339B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A1B2A0-22D8-72CC-0E9F-9A4C327B5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11CBDB-07E8-FCA8-3006-0343A1633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A4572F-71F0-3BD4-423B-A4C469D33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9DDAE9-5952-C579-3F0B-196B398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3CD130-FEAB-F72E-B5EE-F3CFFFE1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F87DEC-85BD-21C5-2592-DB6E78C3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20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2571A-177F-214C-3D9B-AB2E7D0D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01C01-A712-E00A-0CAE-1258D9094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691452-1D48-6E25-81F7-9DB0FA9D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3CEE0E-E137-345B-8DEC-0C49FEBA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0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04B97B-CD14-6D7E-338A-2DE03966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0A5D4C-752F-00B2-0143-846DF005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28FD1E-8096-79E7-5BF5-F9DC29E0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3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2618A-200D-E8DC-1CA6-0A62BB71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DEADC-F764-C546-AB72-27BA720C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08C1B-8D93-0182-E6C3-5A74EB284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14A99B-913A-5AB7-E938-ECAA092C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54E08-6536-184B-8FC5-9A148AFA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FBB-E80C-1700-4F73-5722E365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30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620A2-436C-0A11-7747-E1B54847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E00B13-C479-B488-E89C-1E126F779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23FE81-AE05-7B07-85DB-B94E7084E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AD6A4F-8160-93A1-68D1-07313E5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F5F9AC-08C1-D0A3-C41B-E70B01E7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A7786-0106-C807-F15A-7E005C5B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79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2B9601-984A-944E-74CF-47C2EB9E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3E60B-25E9-657D-5603-2BA0EF8A9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65079-3F90-CD87-BE5E-643E4B151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58DD3-D85C-4422-B922-59B7AF64715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BBAD9-5988-F576-2A3B-44567435E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6BC2C-FB29-418D-7704-17823936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62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.png"/><Relationship Id="rId7" Type="http://schemas.openxmlformats.org/officeDocument/2006/relationships/customXml" Target="../ink/ink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customXml" Target="../ink/ink1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EEB194-59FB-578C-734A-EF4367A71A5D}"/>
              </a:ext>
            </a:extLst>
          </p:cNvPr>
          <p:cNvSpPr/>
          <p:nvPr/>
        </p:nvSpPr>
        <p:spPr>
          <a:xfrm>
            <a:off x="6419850" y="47625"/>
            <a:ext cx="568929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 </a:t>
            </a:r>
            <a:r>
              <a:rPr lang="en-US" altLang="ko-KR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Useremail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쿼리문에서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useremail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받아옴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받는 이메일 주소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15. </a:t>
            </a:r>
            <a:r>
              <a:rPr lang="en-US" altLang="ko-KR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sendEvfcode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헥스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방식으로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바이트짜리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암호문 생성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이게 인증번호다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16. Smtp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이메일 전송에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사용되는 프로토콜이다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Gmail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경우 </a:t>
            </a:r>
            <a:r>
              <a:rPr lang="en-US" altLang="ko-KR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smtp.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gmail.com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이용한다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17~18.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이메일을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보내는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구글 계정의 이메일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(17)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구글 계정의 패스워드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(18)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구글 경우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단계 인증을 지원하지 않은 앱에서 로그인 하는 전용 비밀번호를 제공해 그것을 이용했다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전송하는 구글 이메일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받는 이메일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CD42F3-145C-9415-C8E0-94FF8E39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9350" cy="2057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DE324A-6C4D-2951-7871-C9E5DC12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8343900" cy="36195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E671D2-7E0B-524D-8966-758962B8CFF9}"/>
              </a:ext>
            </a:extLst>
          </p:cNvPr>
          <p:cNvSpPr/>
          <p:nvPr/>
        </p:nvSpPr>
        <p:spPr>
          <a:xfrm>
            <a:off x="8343899" y="2105024"/>
            <a:ext cx="3848101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24. 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노드메일러가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제공하는 메소드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패러미터는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각각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toEmail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받는 이메일 주소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전송 메일의 제목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/>
            </a:pP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전송 이메일 정보 관련 설정하는 메소드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노드메일러가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제공하는 메소드다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나머지는 주석과 같다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번의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TLS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이용 여부인데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무결성을 지원하는 보안 프로토콜이라고 한다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612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D3505ED9-B006-9596-4D9B-E0771FB0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" y="342900"/>
            <a:ext cx="7978456" cy="5162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B87C0C-E36B-7DDA-A49F-ECC4C2A861E4}"/>
              </a:ext>
            </a:extLst>
          </p:cNvPr>
          <p:cNvSpPr txBox="1"/>
          <p:nvPr/>
        </p:nvSpPr>
        <p:spPr>
          <a:xfrm>
            <a:off x="8183880" y="495300"/>
            <a:ext cx="3672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유저로그인 여부 확인 부분이다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</a:t>
            </a:r>
            <a:r>
              <a:rPr lang="ko-KR" altLang="en-US" dirty="0" err="1"/>
              <a:t>되어있지않으면</a:t>
            </a:r>
            <a:endParaRPr lang="en-US" altLang="ko-KR" dirty="0"/>
          </a:p>
          <a:p>
            <a:r>
              <a:rPr lang="en-US" altLang="ko-KR" dirty="0"/>
              <a:t>Username, </a:t>
            </a:r>
            <a:r>
              <a:rPr lang="en-US" altLang="ko-KR" dirty="0" err="1"/>
              <a:t>useremail</a:t>
            </a:r>
            <a:r>
              <a:rPr lang="ko-KR" altLang="en-US" dirty="0"/>
              <a:t>을 공백처리해서 만들어준다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req</a:t>
            </a:r>
            <a:r>
              <a:rPr lang="ko-KR" altLang="en-US" dirty="0"/>
              <a:t>객체에 </a:t>
            </a:r>
            <a:r>
              <a:rPr lang="en-US" altLang="ko-KR" dirty="0" err="1"/>
              <a:t>isLogin</a:t>
            </a:r>
            <a:r>
              <a:rPr lang="en-US" altLang="ko-KR" dirty="0"/>
              <a:t> </a:t>
            </a:r>
            <a:r>
              <a:rPr lang="ko-KR" altLang="en-US" dirty="0"/>
              <a:t>속성을 추가해 </a:t>
            </a:r>
            <a:r>
              <a:rPr lang="en-US" altLang="ko-KR" dirty="0"/>
              <a:t>Boolean </a:t>
            </a:r>
            <a:r>
              <a:rPr lang="ko-KR" altLang="en-US" dirty="0"/>
              <a:t>값으로 로그인 여부를 저장한다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req.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isAuthenticated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를 이용하여도 되지만 다른 시도를 해보았다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 </a:t>
            </a:r>
            <a:r>
              <a:rPr lang="ko-KR" altLang="en-US" dirty="0" err="1">
                <a:latin typeface="Consolas" panose="020B0609020204030204" pitchFamily="49" charset="0"/>
              </a:rPr>
              <a:t>비로그인시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user</a:t>
            </a:r>
            <a:r>
              <a:rPr lang="ko-KR" altLang="en-US" dirty="0">
                <a:latin typeface="Consolas" panose="020B0609020204030204" pitchFamily="49" charset="0"/>
              </a:rPr>
              <a:t>부분이 </a:t>
            </a:r>
            <a:r>
              <a:rPr lang="en-US" altLang="ko-KR" dirty="0">
                <a:latin typeface="Consolas" panose="020B0609020204030204" pitchFamily="49" charset="0"/>
              </a:rPr>
              <a:t>undefined</a:t>
            </a:r>
            <a:r>
              <a:rPr lang="ko-KR" altLang="en-US" dirty="0">
                <a:latin typeface="Consolas" panose="020B0609020204030204" pitchFamily="49" charset="0"/>
              </a:rPr>
              <a:t>가 </a:t>
            </a:r>
            <a:r>
              <a:rPr lang="ko-KR" altLang="en-US" dirty="0" err="1">
                <a:latin typeface="Consolas" panose="020B0609020204030204" pitchFamily="49" charset="0"/>
              </a:rPr>
              <a:t>되는걸</a:t>
            </a:r>
            <a:r>
              <a:rPr lang="ko-KR" altLang="en-US" dirty="0">
                <a:latin typeface="Consolas" panose="020B0609020204030204" pitchFamily="49" charset="0"/>
              </a:rPr>
              <a:t> 이용해보았다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00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7A7E40-A220-1930-E237-BFFB24EC6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" y="173382"/>
            <a:ext cx="11264833" cy="3785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EF761-6F9B-FBE7-21B3-6AE12019950C}"/>
              </a:ext>
            </a:extLst>
          </p:cNvPr>
          <p:cNvSpPr txBox="1"/>
          <p:nvPr/>
        </p:nvSpPr>
        <p:spPr>
          <a:xfrm>
            <a:off x="105009" y="4155306"/>
            <a:ext cx="11264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app.js </a:t>
            </a:r>
            <a:r>
              <a:rPr lang="ko-KR" altLang="en-US" sz="3000" dirty="0"/>
              <a:t>부분에 너무 많은 소스코드가 들어가 다른 파일에 작성하고 불러온다</a:t>
            </a:r>
            <a:r>
              <a:rPr lang="en-US" altLang="ko-KR" sz="3000" dirty="0"/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44045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754DAA-BDFE-0FDA-B1A8-5F3E2EFA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4" y="286115"/>
            <a:ext cx="10617884" cy="1102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4AF0E0-CBD8-634A-490F-5DFA7806D4D7}"/>
              </a:ext>
            </a:extLst>
          </p:cNvPr>
          <p:cNvSpPr txBox="1"/>
          <p:nvPr/>
        </p:nvSpPr>
        <p:spPr>
          <a:xfrm>
            <a:off x="409074" y="4822931"/>
            <a:ext cx="1026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sequelize</a:t>
            </a:r>
            <a:r>
              <a:rPr lang="ko-KR" altLang="en-US" dirty="0"/>
              <a:t> 이용시에 데이터를 조회하거나 변경</a:t>
            </a:r>
            <a:r>
              <a:rPr lang="en-US" altLang="ko-KR" dirty="0"/>
              <a:t>, </a:t>
            </a:r>
            <a:r>
              <a:rPr lang="ko-KR" altLang="en-US" dirty="0" err="1"/>
              <a:t>저장등을</a:t>
            </a:r>
            <a:r>
              <a:rPr lang="ko-KR" altLang="en-US" dirty="0"/>
              <a:t> 위해 모델정의부분을 </a:t>
            </a:r>
            <a:r>
              <a:rPr lang="ko-KR" altLang="en-US" dirty="0" err="1"/>
              <a:t>불러와야한다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sql</a:t>
            </a:r>
            <a:r>
              <a:rPr lang="ko-KR" altLang="en-US" dirty="0"/>
              <a:t>문이 아닌 이러한 형식으로 작성한다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DC612B-6823-1A49-FAA1-63DC9B4A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74" y="1650497"/>
            <a:ext cx="6307411" cy="24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987E7A-BD40-0ADA-63FA-038DC034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63225" cy="40481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E15C8B-FC17-B7AE-B030-64AF6F37D048}"/>
              </a:ext>
            </a:extLst>
          </p:cNvPr>
          <p:cNvSpPr/>
          <p:nvPr/>
        </p:nvSpPr>
        <p:spPr>
          <a:xfrm>
            <a:off x="357647" y="4292082"/>
            <a:ext cx="97660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201~208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연결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210: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담아뒀던 유튜브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 넘김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589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57999D-6BCC-8E94-11B2-E7FBA54C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256970" cy="46279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9D4019-BE6E-8D32-C11B-9F8B8CBDF436}"/>
              </a:ext>
            </a:extLst>
          </p:cNvPr>
          <p:cNvSpPr/>
          <p:nvPr/>
        </p:nvSpPr>
        <p:spPr>
          <a:xfrm>
            <a:off x="264341" y="5113176"/>
            <a:ext cx="97660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유튜브 영상을 삽입할 때 코드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224: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입력사항 체크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227: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설명 입력사항 체크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230: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체크를 위해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가져오는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쿼리문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238 ~ 246: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모두 정상적이라면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저장하고 끝냄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6925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F3BE73-62BD-524C-E209-F93CBFDE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5900" cy="3162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75619F-68E1-411F-897F-829F3E687E54}"/>
              </a:ext>
            </a:extLst>
          </p:cNvPr>
          <p:cNvSpPr/>
          <p:nvPr/>
        </p:nvSpPr>
        <p:spPr>
          <a:xfrm>
            <a:off x="245680" y="3695701"/>
            <a:ext cx="97660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263: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포트번호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253: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슬라이드에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저장된 유튜브 영상 관련 정보들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넘기기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003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56FFAF-E818-87AA-3F2B-782AB62E9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894"/>
            <a:ext cx="12192000" cy="56862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4434E5-AE03-1554-8356-12C82148170A}"/>
              </a:ext>
            </a:extLst>
          </p:cNvPr>
          <p:cNvSpPr/>
          <p:nvPr/>
        </p:nvSpPr>
        <p:spPr>
          <a:xfrm>
            <a:off x="0" y="6334780"/>
            <a:ext cx="56444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저장된 유튜브를 띄운 모습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535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7136B1-C84B-B45C-1E99-FFE5A3C4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6602" cy="3511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5F251C-6D1A-9FD1-134F-6A6AF1E3F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1200"/>
            <a:ext cx="4896602" cy="3214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2B7F7CA-CB12-0436-E8D7-7CFAC93BD9F9}"/>
              </a:ext>
            </a:extLst>
          </p:cNvPr>
          <p:cNvSpPr/>
          <p:nvPr/>
        </p:nvSpPr>
        <p:spPr>
          <a:xfrm>
            <a:off x="4896602" y="6281505"/>
            <a:ext cx="390644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profileUpdate.html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D4416A-9539-26CB-CEB7-E3367A8A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19" y="0"/>
            <a:ext cx="6500326" cy="41985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3E4BB2-7D41-FBF5-9404-8C95FD3B909B}"/>
              </a:ext>
            </a:extLst>
          </p:cNvPr>
          <p:cNvSpPr/>
          <p:nvPr/>
        </p:nvSpPr>
        <p:spPr>
          <a:xfrm>
            <a:off x="5627019" y="4314157"/>
            <a:ext cx="390644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 post.js</a:t>
            </a:r>
          </a:p>
        </p:txBody>
      </p:sp>
    </p:spTree>
    <p:extLst>
      <p:ext uri="{BB962C8B-B14F-4D97-AF65-F5344CB8AC3E}">
        <p14:creationId xmlns:p14="http://schemas.microsoft.com/office/powerpoint/2010/main" val="294561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643732-85A4-DA75-0FA5-B32B1A84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2" y="747847"/>
            <a:ext cx="10474036" cy="53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2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490D57-3BD5-BE87-5796-C0FD33A6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08"/>
            <a:ext cx="7772400" cy="6264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86E8AE-D5A0-0E5E-5EB0-87494512A102}"/>
              </a:ext>
            </a:extLst>
          </p:cNvPr>
          <p:cNvSpPr txBox="1"/>
          <p:nvPr/>
        </p:nvSpPr>
        <p:spPr>
          <a:xfrm>
            <a:off x="8105775" y="409575"/>
            <a:ext cx="352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테이블 생성시</a:t>
            </a:r>
            <a:endParaRPr lang="en-US" altLang="ko-KR" dirty="0"/>
          </a:p>
          <a:p>
            <a:r>
              <a:rPr lang="ko-KR" altLang="en-US" dirty="0"/>
              <a:t>질문 목록 을 생성하기 위해서</a:t>
            </a:r>
            <a:endParaRPr lang="en-US" altLang="ko-KR" dirty="0"/>
          </a:p>
          <a:p>
            <a:r>
              <a:rPr lang="ko-KR" altLang="en-US" dirty="0"/>
              <a:t>데이터 베이스에서</a:t>
            </a:r>
            <a:endParaRPr lang="en-US" altLang="ko-KR" dirty="0"/>
          </a:p>
          <a:p>
            <a:r>
              <a:rPr lang="en-US" altLang="ko-KR" dirty="0"/>
              <a:t>wells</a:t>
            </a:r>
            <a:r>
              <a:rPr lang="ko-KR" altLang="en-US" dirty="0"/>
              <a:t> 테이블</a:t>
            </a:r>
            <a:r>
              <a:rPr lang="en-US" altLang="ko-KR" dirty="0"/>
              <a:t>(</a:t>
            </a:r>
            <a:r>
              <a:rPr lang="ko-KR" altLang="en-US" dirty="0"/>
              <a:t>자주하는 질문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article </a:t>
            </a:r>
            <a:r>
              <a:rPr lang="ko-KR" altLang="en-US" dirty="0"/>
              <a:t>테이블</a:t>
            </a:r>
            <a:r>
              <a:rPr lang="en-US" altLang="ko-KR" dirty="0"/>
              <a:t>(</a:t>
            </a:r>
            <a:r>
              <a:rPr lang="ko-KR" altLang="en-US" dirty="0"/>
              <a:t>질문 목록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isLogin</a:t>
            </a:r>
            <a:r>
              <a:rPr lang="en-US" altLang="ko-KR" dirty="0"/>
              <a:t>(</a:t>
            </a:r>
            <a:r>
              <a:rPr lang="ko-KR" altLang="en-US" dirty="0"/>
              <a:t>로그인 확인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isZoo</a:t>
            </a:r>
            <a:r>
              <a:rPr lang="en-US" altLang="ko-KR" dirty="0"/>
              <a:t>(</a:t>
            </a:r>
            <a:r>
              <a:rPr lang="ko-KR" altLang="en-US" dirty="0"/>
              <a:t>관리자 확인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데이터를 </a:t>
            </a:r>
            <a:r>
              <a:rPr lang="en-US" altLang="ko-KR" dirty="0"/>
              <a:t>board</a:t>
            </a:r>
            <a:r>
              <a:rPr lang="ko-KR" altLang="en-US" dirty="0"/>
              <a:t>페이지로 넘김</a:t>
            </a:r>
          </a:p>
        </p:txBody>
      </p:sp>
    </p:spTree>
    <p:extLst>
      <p:ext uri="{BB962C8B-B14F-4D97-AF65-F5344CB8AC3E}">
        <p14:creationId xmlns:p14="http://schemas.microsoft.com/office/powerpoint/2010/main" val="107106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44E6C4-8DC0-6A7F-F321-DF539CA3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91575" cy="31337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100ABA-A55E-AB10-1E3B-528049E776BC}"/>
              </a:ext>
            </a:extLst>
          </p:cNvPr>
          <p:cNvSpPr/>
          <p:nvPr/>
        </p:nvSpPr>
        <p:spPr>
          <a:xfrm>
            <a:off x="0" y="3133725"/>
            <a:ext cx="568929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52.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프론트에 암호화된 코드를 다시 넘겨준다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인증번호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53.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위에서 선언한 함수 호출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1AD78A-79A6-3CDF-43E4-6187034B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5390"/>
            <a:ext cx="5600700" cy="15811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237D6-9018-3BE7-A8F8-5DF4F1A3251D}"/>
              </a:ext>
            </a:extLst>
          </p:cNvPr>
          <p:cNvSpPr/>
          <p:nvPr/>
        </p:nvSpPr>
        <p:spPr>
          <a:xfrm>
            <a:off x="-88592" y="5274723"/>
            <a:ext cx="568929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 정보 없으면 </a:t>
            </a:r>
            <a:r>
              <a:rPr lang="en-US" altLang="ko-KR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singup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아니면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보냄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6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305BC2-B3C3-BBED-15BA-704081D0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2" y="144495"/>
            <a:ext cx="8230313" cy="6569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0A881-0BF2-CD79-A568-E068DA48A1B7}"/>
              </a:ext>
            </a:extLst>
          </p:cNvPr>
          <p:cNvSpPr txBox="1"/>
          <p:nvPr/>
        </p:nvSpPr>
        <p:spPr>
          <a:xfrm>
            <a:off x="8858250" y="457200"/>
            <a:ext cx="3057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자주하는 질문 관련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r>
              <a:rPr lang="en-US" altLang="ko-KR" dirty="0"/>
              <a:t>3 ~ 10 </a:t>
            </a:r>
            <a:r>
              <a:rPr lang="ko-KR" altLang="en-US" dirty="0"/>
              <a:t>레슨</a:t>
            </a:r>
            <a:endParaRPr lang="en-US" altLang="ko-KR" dirty="0"/>
          </a:p>
          <a:p>
            <a:r>
              <a:rPr lang="en-US" altLang="ko-KR" dirty="0"/>
              <a:t>12 ~ 20 </a:t>
            </a:r>
            <a:r>
              <a:rPr lang="ko-KR" altLang="en-US" dirty="0"/>
              <a:t>스터디</a:t>
            </a:r>
            <a:endParaRPr lang="en-US" altLang="ko-KR" dirty="0"/>
          </a:p>
          <a:p>
            <a:r>
              <a:rPr lang="en-US" altLang="ko-KR" dirty="0"/>
              <a:t>21 ~ 29 </a:t>
            </a:r>
            <a:r>
              <a:rPr lang="ko-KR" altLang="en-US" dirty="0"/>
              <a:t>계정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레슨</a:t>
            </a:r>
            <a:r>
              <a:rPr lang="en-US" altLang="ko-KR" dirty="0"/>
              <a:t>, </a:t>
            </a:r>
            <a:r>
              <a:rPr lang="ko-KR" altLang="en-US" dirty="0"/>
              <a:t>스터디</a:t>
            </a:r>
            <a:r>
              <a:rPr lang="en-US" altLang="ko-KR" dirty="0"/>
              <a:t>, </a:t>
            </a:r>
            <a:r>
              <a:rPr lang="ko-KR" altLang="en-US" dirty="0"/>
              <a:t>계정을 눌렀을 때 다른 페이지들이 안보이게 하기</a:t>
            </a:r>
          </a:p>
        </p:txBody>
      </p:sp>
    </p:spTree>
    <p:extLst>
      <p:ext uri="{BB962C8B-B14F-4D97-AF65-F5344CB8AC3E}">
        <p14:creationId xmlns:p14="http://schemas.microsoft.com/office/powerpoint/2010/main" val="345964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A643B2-D796-1252-9D67-7F77BDAB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4" y="171256"/>
            <a:ext cx="4976291" cy="35969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780B23-B8D8-61F3-1795-407E1F2B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19" y="702782"/>
            <a:ext cx="5730737" cy="32464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AA555B-5B83-820D-5646-9905CCB31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6" y="3768208"/>
            <a:ext cx="6043184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E49A26D-436D-1925-1DD4-467D7CDA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5" y="228322"/>
            <a:ext cx="8589006" cy="6401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4A8DD-CBC8-39DD-26B7-3EF25A0E2A61}"/>
              </a:ext>
            </a:extLst>
          </p:cNvPr>
          <p:cNvSpPr txBox="1"/>
          <p:nvPr/>
        </p:nvSpPr>
        <p:spPr>
          <a:xfrm>
            <a:off x="8924925" y="457200"/>
            <a:ext cx="3038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 ~ 41</a:t>
            </a:r>
          </a:p>
          <a:p>
            <a:r>
              <a:rPr lang="ko-KR" altLang="en-US" dirty="0"/>
              <a:t>글쓰기 버튼을 누를 시 보이게 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43 ~ 60</a:t>
            </a:r>
          </a:p>
          <a:p>
            <a:r>
              <a:rPr lang="ko-KR" altLang="en-US" dirty="0"/>
              <a:t>글을 입력할 때 로그인</a:t>
            </a:r>
            <a:r>
              <a:rPr lang="en-US" altLang="ko-KR" dirty="0"/>
              <a:t>, </a:t>
            </a:r>
            <a:r>
              <a:rPr lang="ko-KR" altLang="en-US" dirty="0"/>
              <a:t>글 제목</a:t>
            </a:r>
            <a:r>
              <a:rPr lang="en-US" altLang="ko-KR" dirty="0"/>
              <a:t>, </a:t>
            </a:r>
            <a:r>
              <a:rPr lang="ko-KR" altLang="en-US" dirty="0"/>
              <a:t>내용 상태 확인</a:t>
            </a:r>
          </a:p>
        </p:txBody>
      </p:sp>
    </p:spTree>
    <p:extLst>
      <p:ext uri="{BB962C8B-B14F-4D97-AF65-F5344CB8AC3E}">
        <p14:creationId xmlns:p14="http://schemas.microsoft.com/office/powerpoint/2010/main" val="741358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F1D08A-42B6-3C4A-FE6D-FD973F6E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8" y="2846188"/>
            <a:ext cx="11979678" cy="3886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67DB33-FCD0-9140-F9AA-B48DFDFC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4" y="125612"/>
            <a:ext cx="11674852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30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EA180D-78B9-53BA-C518-256007D3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43875" cy="5692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7A716C-50DA-A70C-4445-3EAA5774EDE4}"/>
              </a:ext>
            </a:extLst>
          </p:cNvPr>
          <p:cNvSpPr txBox="1"/>
          <p:nvPr/>
        </p:nvSpPr>
        <p:spPr>
          <a:xfrm>
            <a:off x="8406882" y="429208"/>
            <a:ext cx="3303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68 ~ 88</a:t>
            </a:r>
          </a:p>
          <a:p>
            <a:r>
              <a:rPr lang="ko-KR" altLang="en-US" dirty="0"/>
              <a:t>이전 페이지 생성</a:t>
            </a:r>
            <a:endParaRPr lang="en-US" altLang="ko-KR" dirty="0"/>
          </a:p>
          <a:p>
            <a:r>
              <a:rPr lang="ko-KR" altLang="en-US" dirty="0"/>
              <a:t>이전 </a:t>
            </a:r>
            <a:r>
              <a:rPr lang="en-US" altLang="ko-KR" dirty="0"/>
              <a:t>10</a:t>
            </a:r>
            <a:r>
              <a:rPr lang="ko-KR" altLang="en-US" dirty="0"/>
              <a:t>개의 페이지 불러오기</a:t>
            </a:r>
          </a:p>
        </p:txBody>
      </p:sp>
    </p:spTree>
    <p:extLst>
      <p:ext uri="{BB962C8B-B14F-4D97-AF65-F5344CB8AC3E}">
        <p14:creationId xmlns:p14="http://schemas.microsoft.com/office/powerpoint/2010/main" val="3412045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241414-A443-95A3-0C4F-85B6CF85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614"/>
            <a:ext cx="9038103" cy="5448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24C3C-886A-1112-BDE4-CA198DE717FB}"/>
              </a:ext>
            </a:extLst>
          </p:cNvPr>
          <p:cNvSpPr txBox="1"/>
          <p:nvPr/>
        </p:nvSpPr>
        <p:spPr>
          <a:xfrm>
            <a:off x="9237306" y="886408"/>
            <a:ext cx="2677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90 ~ 110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개씩 페이지 만들기</a:t>
            </a:r>
            <a:endParaRPr lang="en-US" altLang="ko-KR" dirty="0"/>
          </a:p>
          <a:p>
            <a:r>
              <a:rPr lang="ko-KR" altLang="en-US" dirty="0"/>
              <a:t>해당 페이지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해당 페이지 불러오기 함수 실행</a:t>
            </a:r>
          </a:p>
        </p:txBody>
      </p:sp>
    </p:spTree>
    <p:extLst>
      <p:ext uri="{BB962C8B-B14F-4D97-AF65-F5344CB8AC3E}">
        <p14:creationId xmlns:p14="http://schemas.microsoft.com/office/powerpoint/2010/main" val="184862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91875B-6C66-40E6-5046-303EB76B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137"/>
            <a:ext cx="8702794" cy="4915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322DC-9391-DF06-692D-5DEB6E6D57D8}"/>
              </a:ext>
            </a:extLst>
          </p:cNvPr>
          <p:cNvSpPr txBox="1"/>
          <p:nvPr/>
        </p:nvSpPr>
        <p:spPr>
          <a:xfrm>
            <a:off x="8901404" y="1047537"/>
            <a:ext cx="3079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112 ~ 130</a:t>
            </a:r>
          </a:p>
          <a:p>
            <a:r>
              <a:rPr lang="ko-KR" altLang="en-US" dirty="0"/>
              <a:t>다음 페이지 생성</a:t>
            </a:r>
            <a:endParaRPr lang="en-US" altLang="ko-KR" dirty="0"/>
          </a:p>
          <a:p>
            <a:r>
              <a:rPr lang="ko-KR" altLang="en-US" dirty="0"/>
              <a:t>다음 페이지 클릭 시 다음 </a:t>
            </a:r>
            <a:r>
              <a:rPr lang="en-US" altLang="ko-KR" dirty="0"/>
              <a:t>10</a:t>
            </a:r>
            <a:r>
              <a:rPr lang="ko-KR" altLang="en-US" dirty="0"/>
              <a:t>개의 페이지 불러오기</a:t>
            </a:r>
          </a:p>
        </p:txBody>
      </p:sp>
    </p:spTree>
    <p:extLst>
      <p:ext uri="{BB962C8B-B14F-4D97-AF65-F5344CB8AC3E}">
        <p14:creationId xmlns:p14="http://schemas.microsoft.com/office/powerpoint/2010/main" val="67028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9C0848-556C-581E-AD18-0270F7E2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6256562" cy="4816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BE990-0883-A2E9-2971-EB1B3F00D31F}"/>
              </a:ext>
            </a:extLst>
          </p:cNvPr>
          <p:cNvSpPr txBox="1"/>
          <p:nvPr/>
        </p:nvSpPr>
        <p:spPr>
          <a:xfrm>
            <a:off x="6896100" y="857250"/>
            <a:ext cx="4695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138 ~ 240</a:t>
            </a:r>
          </a:p>
          <a:p>
            <a:r>
              <a:rPr lang="ko-KR" altLang="en-US" dirty="0"/>
              <a:t>글 목록 불러오기 함수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144 ~ 158</a:t>
            </a:r>
          </a:p>
          <a:p>
            <a:r>
              <a:rPr lang="ko-KR" altLang="en-US" dirty="0"/>
              <a:t>질문 제목이 보이게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352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73BF9A-5A2D-C051-6D60-B467F394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252"/>
            <a:ext cx="6530906" cy="5715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8FF07-B897-1DDA-C70A-ED511BF637AF}"/>
              </a:ext>
            </a:extLst>
          </p:cNvPr>
          <p:cNvSpPr txBox="1"/>
          <p:nvPr/>
        </p:nvSpPr>
        <p:spPr>
          <a:xfrm>
            <a:off x="7081935" y="718457"/>
            <a:ext cx="4889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159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170</a:t>
            </a:r>
          </a:p>
          <a:p>
            <a:r>
              <a:rPr lang="ko-KR" altLang="en-US" dirty="0"/>
              <a:t>테이블에 질문 내용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172 ~ 184</a:t>
            </a:r>
          </a:p>
          <a:p>
            <a:r>
              <a:rPr lang="ko-KR" altLang="en-US" dirty="0"/>
              <a:t>테이블에 질문에 해당하는 답변 생성</a:t>
            </a:r>
          </a:p>
        </p:txBody>
      </p:sp>
    </p:spTree>
    <p:extLst>
      <p:ext uri="{BB962C8B-B14F-4D97-AF65-F5344CB8AC3E}">
        <p14:creationId xmlns:p14="http://schemas.microsoft.com/office/powerpoint/2010/main" val="3933015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D15835-7C4F-344F-979C-DB39C631EBE4}"/>
              </a:ext>
            </a:extLst>
          </p:cNvPr>
          <p:cNvSpPr txBox="1"/>
          <p:nvPr/>
        </p:nvSpPr>
        <p:spPr>
          <a:xfrm>
            <a:off x="7686675" y="581025"/>
            <a:ext cx="4295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186 ~ 213</a:t>
            </a:r>
          </a:p>
          <a:p>
            <a:r>
              <a:rPr lang="ko-KR" altLang="en-US" dirty="0"/>
              <a:t>관리자로 로그인 했을 때만 질문에 대한 답변을 입력할 수 있는 칸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CD37B1-8B87-4569-5380-63313B4E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995"/>
            <a:ext cx="7323455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1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F627169-1898-9ADB-6412-17D477131247}"/>
              </a:ext>
            </a:extLst>
          </p:cNvPr>
          <p:cNvSpPr/>
          <p:nvPr/>
        </p:nvSpPr>
        <p:spPr>
          <a:xfrm>
            <a:off x="5429250" y="0"/>
            <a:ext cx="568929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67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emailCheck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68.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일단 프론트에서 입력한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useremail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값을 가져옴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69.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테이블에서 해당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useremail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이미 있는지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돌려봄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74.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없으면 배열에 내용이 없음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length = 0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 때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중복없음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아닐 때 중복 체크이므로 결론적으로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flag = false (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중복 상태입니다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.) flag = true (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중복 아닙니다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=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통과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79.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json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형태로 넘김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B61925-42BF-AB7D-D949-0762FF2B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292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0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94CF9D-416B-72AC-3E69-D9EC5F7E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129388"/>
            <a:ext cx="10493649" cy="3513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ACE5FA-97EF-B277-A3B9-7DDA8784B428}"/>
              </a:ext>
            </a:extLst>
          </p:cNvPr>
          <p:cNvSpPr txBox="1"/>
          <p:nvPr/>
        </p:nvSpPr>
        <p:spPr>
          <a:xfrm>
            <a:off x="838200" y="4219575"/>
            <a:ext cx="1053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235</a:t>
            </a:r>
          </a:p>
          <a:p>
            <a:r>
              <a:rPr lang="ko-KR" altLang="en-US" dirty="0"/>
              <a:t>테이블의 글 타이틀을 클릭 시 질문 내용과 답변이 보이도록 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971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C4F07F-11FA-8795-8611-5B75A45D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0766"/>
            <a:ext cx="6457950" cy="2876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C5530D-A82E-D59A-FAD6-A5504F9B8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539" y="82159"/>
            <a:ext cx="6631811" cy="3785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687F20-E9CD-9972-66B1-BC25D0A8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3800474"/>
            <a:ext cx="7314516" cy="287676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6FFD54F-7271-1CB5-09C0-690DFB88C5F7}"/>
              </a:ext>
            </a:extLst>
          </p:cNvPr>
          <p:cNvGrpSpPr/>
          <p:nvPr/>
        </p:nvGrpSpPr>
        <p:grpSpPr>
          <a:xfrm>
            <a:off x="6913260" y="6048330"/>
            <a:ext cx="1328760" cy="580680"/>
            <a:chOff x="6913260" y="6048330"/>
            <a:chExt cx="132876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C309D6C-702B-DAB9-5632-D8EABDEA2238}"/>
                    </a:ext>
                  </a:extLst>
                </p14:cNvPr>
                <p14:cNvContentPartPr/>
                <p14:nvPr/>
              </p14:nvContentPartPr>
              <p14:xfrm>
                <a:off x="7134300" y="6297090"/>
                <a:ext cx="1107720" cy="27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C309D6C-702B-DAB9-5632-D8EABDEA22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25300" y="6288450"/>
                  <a:ext cx="1125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F5B3222-9576-1631-144D-D7968884DE7A}"/>
                    </a:ext>
                  </a:extLst>
                </p14:cNvPr>
                <p14:cNvContentPartPr/>
                <p14:nvPr/>
              </p14:nvContentPartPr>
              <p14:xfrm>
                <a:off x="6913260" y="6048330"/>
                <a:ext cx="488160" cy="580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F5B3222-9576-1631-144D-D7968884DE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04620" y="6039690"/>
                  <a:ext cx="505800" cy="59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BEE4DE-414E-88A7-227B-AB085EAA28B5}"/>
              </a:ext>
            </a:extLst>
          </p:cNvPr>
          <p:cNvSpPr txBox="1"/>
          <p:nvPr/>
        </p:nvSpPr>
        <p:spPr>
          <a:xfrm>
            <a:off x="8628444" y="6140144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관리자일시</a:t>
            </a:r>
          </a:p>
        </p:txBody>
      </p:sp>
    </p:spTree>
    <p:extLst>
      <p:ext uri="{BB962C8B-B14F-4D97-AF65-F5344CB8AC3E}">
        <p14:creationId xmlns:p14="http://schemas.microsoft.com/office/powerpoint/2010/main" val="25147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28B14E-59CB-8A08-4869-68EF8A46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175019" cy="38173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2E4C18-FDF8-553A-4B1E-D3C71A34C1A4}"/>
              </a:ext>
            </a:extLst>
          </p:cNvPr>
          <p:cNvSpPr/>
          <p:nvPr/>
        </p:nvSpPr>
        <p:spPr>
          <a:xfrm>
            <a:off x="6753225" y="46653"/>
            <a:ext cx="390644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172~179: lesson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테이블과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apply_lesson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테이블을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lesson_id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조인하는 모습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Lesson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테이블은 해당 레슨의 정보와 레슨을 듣는 학생 수가 담겨있고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Apply_lesson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해당 레슨을 신청한 학생의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담겨있다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즉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apply_lesson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신청한 학생이 누구인가를 나타내는 테이블이다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181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~188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번도 똑같은 원리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레슨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스터디의 정보와 그걸 신청한 학생의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담긴 정보를 보내는 코드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DC90C-CF6C-03AA-9913-57F19D2D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6726"/>
            <a:ext cx="7903559" cy="16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9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0C4A969-C826-AA95-164C-A52C3C24A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01126" cy="3359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006B67-A428-44EC-10A3-5D5A96E6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9667"/>
            <a:ext cx="5291091" cy="29080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CCDBAE6-62E5-7378-0FEB-E60E98F9CB22}"/>
              </a:ext>
            </a:extLst>
          </p:cNvPr>
          <p:cNvSpPr/>
          <p:nvPr/>
        </p:nvSpPr>
        <p:spPr>
          <a:xfrm>
            <a:off x="5291091" y="3429000"/>
            <a:ext cx="568929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84.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프론트에서 작성완료 후 입력을 눌러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했을 경우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85.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프론트에서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 다 가져옴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87.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중복이면 중복 넘김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비번 맞지 않으면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미일치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넘김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94.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중복이면 에러 넘김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97.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유저코드는 관리자인지 판별하는 내용으로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 내용과 일치하지 않으면 관리자가 아님을 명시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101.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테이블에 내용 다 넣음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 완료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197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563775-DA1E-5948-DCE9-4A6AFD2A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208"/>
            <a:ext cx="12192000" cy="57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4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286775-5911-4247-CBC1-9225C48A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4"/>
            <a:ext cx="12192000" cy="57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4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F0532-D333-0A5A-0B76-2EAF8C0F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0" y="412193"/>
            <a:ext cx="4876800" cy="11525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2DC121-1E32-11A2-DBCA-FF445520AE6F}"/>
              </a:ext>
            </a:extLst>
          </p:cNvPr>
          <p:cNvSpPr/>
          <p:nvPr/>
        </p:nvSpPr>
        <p:spPr>
          <a:xfrm>
            <a:off x="697195" y="1648895"/>
            <a:ext cx="3519729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 가져옴</a:t>
            </a:r>
            <a:endParaRPr lang="en-US" altLang="ko-K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B17A6D-4107-C179-3842-B37D523F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8" y="2829896"/>
            <a:ext cx="3743325" cy="2019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0E33CC-D0D9-0A28-0568-F90DA3B68B77}"/>
              </a:ext>
            </a:extLst>
          </p:cNvPr>
          <p:cNvSpPr/>
          <p:nvPr/>
        </p:nvSpPr>
        <p:spPr>
          <a:xfrm>
            <a:off x="5246914" y="3191070"/>
            <a:ext cx="49239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넌적스와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자바스크립트를 연동하는 코드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그냥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passport.js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가져온거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Flash()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그냥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connect-flash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모듈사용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세션을 사용하기에 세션 코드 아래에 둔 것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미들웨어순서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539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5A8F3F-D47B-B5F1-AF5C-54B56C418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75"/>
            <a:ext cx="3419475" cy="466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7D93BC-DBBF-0EF5-05D8-DAEC73ED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15225" cy="4476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95EBA9-CF16-71FA-44CF-3137FA6A3748}"/>
              </a:ext>
            </a:extLst>
          </p:cNvPr>
          <p:cNvSpPr/>
          <p:nvPr/>
        </p:nvSpPr>
        <p:spPr>
          <a:xfrm>
            <a:off x="0" y="1038910"/>
            <a:ext cx="275267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ko-KR" alt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파일을 이어주는 코드들</a:t>
            </a:r>
            <a:endParaRPr lang="en-US" altLang="ko-K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849AB8-BC2F-30CB-A4CB-14406C2F1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6585"/>
            <a:ext cx="7810500" cy="1800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BBFD6F-1AC9-0E8C-9CE5-6F8D001A7B36}"/>
              </a:ext>
            </a:extLst>
          </p:cNvPr>
          <p:cNvSpPr/>
          <p:nvPr/>
        </p:nvSpPr>
        <p:spPr>
          <a:xfrm>
            <a:off x="238676" y="3360126"/>
            <a:ext cx="613661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메인화면으로</a:t>
            </a:r>
            <a:r>
              <a:rPr lang="ko-KR" alt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리다이렉트</a:t>
            </a:r>
            <a:r>
              <a:rPr lang="ko-KR" alt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시켜주는 코드와</a:t>
            </a:r>
            <a:endParaRPr lang="en-US" altLang="ko-K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메인의</a:t>
            </a:r>
            <a:r>
              <a:rPr lang="ko-KR" alt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</a:t>
            </a:r>
            <a:r>
              <a:rPr lang="ko-KR" alt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받았을 때 </a:t>
            </a:r>
            <a:r>
              <a:rPr lang="en-US" altLang="ko-KR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ko-KR" alt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띄움과 동시에 현재 로그인 정보 건넴</a:t>
            </a:r>
            <a:r>
              <a:rPr lang="en-US" altLang="ko-KR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25160-7D95-00DF-B786-2AF09FD5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447675"/>
            <a:ext cx="4295775" cy="438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4573AF-E020-1AF9-AC3F-33C2AE7B3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27469"/>
            <a:ext cx="7991475" cy="18002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3B93E1-1671-D798-DC49-E5D66F3976F3}"/>
              </a:ext>
            </a:extLst>
          </p:cNvPr>
          <p:cNvSpPr/>
          <p:nvPr/>
        </p:nvSpPr>
        <p:spPr>
          <a:xfrm>
            <a:off x="1808452" y="6133326"/>
            <a:ext cx="2438488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 초기화 코드 </a:t>
            </a:r>
            <a:r>
              <a:rPr lang="en-US" altLang="ko-KR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(false)</a:t>
            </a:r>
          </a:p>
        </p:txBody>
      </p:sp>
    </p:spTree>
    <p:extLst>
      <p:ext uri="{BB962C8B-B14F-4D97-AF65-F5344CB8AC3E}">
        <p14:creationId xmlns:p14="http://schemas.microsoft.com/office/powerpoint/2010/main" val="65254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D1FE059-C67F-104E-1843-9C57FAF7B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9" y="439895"/>
            <a:ext cx="7509047" cy="552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C94B10-D23F-C9A8-1643-45FB2FE05DC6}"/>
              </a:ext>
            </a:extLst>
          </p:cNvPr>
          <p:cNvSpPr txBox="1"/>
          <p:nvPr/>
        </p:nvSpPr>
        <p:spPr>
          <a:xfrm>
            <a:off x="7917180" y="777240"/>
            <a:ext cx="4098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기본적인 모듈을 불러온다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파일에도 이와 같이 모듈을 불러오는 부분이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다른 부분은 기초적인 부분이라 생략함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74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781</Words>
  <Application>Microsoft Office PowerPoint</Application>
  <PresentationFormat>와이드스크린</PresentationFormat>
  <Paragraphs>120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상민</dc:creator>
  <cp:lastModifiedBy>하 상민</cp:lastModifiedBy>
  <cp:revision>27</cp:revision>
  <dcterms:created xsi:type="dcterms:W3CDTF">2022-06-07T12:29:18Z</dcterms:created>
  <dcterms:modified xsi:type="dcterms:W3CDTF">2022-06-14T10:22:44Z</dcterms:modified>
</cp:coreProperties>
</file>